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Budgets for cost, mass, volume and power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Volume: 6U, Mass: 14 kg, Power: 55 Watts, Cost: Approx. 5-6 million US Dollars,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Subsystems/Trade Studies: Power, Propulsion, Communications, Attitude Determination, Orbital Requirements, Torquing, Thermal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Actual panel will fold up, the one above is a non folding panel.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Talk about, how part was chose, why it was chose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Details about specifications, why these are auditable for mission, why they are the best choice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-"/>
            </a:pPr>
            <a:r>
              <a:rPr lang="en" sz="1000">
                <a:solidFill>
                  <a:schemeClr val="dk2"/>
                </a:solidFill>
              </a:rPr>
              <a:t>Iodine propellant, does not have to be as pressurized and is higher density than Xenon - so takes up less space, and lighter storage apparatus can be used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http://www.clyde-space.com/cubesat_shop/solar_panels/6u_solar_panels/335_6u-cubesat-side-solar-panel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Wayfarer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Ryan Stelzer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dirty="0"/>
              <a:t>Dr. David Gaylor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dirty="0"/>
              <a:t>April 16</a:t>
            </a:r>
            <a:r>
              <a:rPr lang="en" baseline="30000" dirty="0"/>
              <a:t>th</a:t>
            </a:r>
            <a:r>
              <a:rPr lang="en" dirty="0"/>
              <a:t>, 2016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dirty="0"/>
              <a:t>Arizona Space Grant Symposium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850" y="2524750"/>
            <a:ext cx="1905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Communications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Iris Transponder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Developed by JPL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0.5 U, 1.2 kg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26 W at full transpond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On MarCO Cubesats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49" y="990063"/>
            <a:ext cx="4772326" cy="31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Thermal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22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1.5 AU with engine off → 1 AU with engine 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Solar Panels:	 -5 to 55 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Body of CubeSat:	-57 to 10 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Battery will have heating system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Next Steps: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Use FEA software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Energy output particular parts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099" y="1607525"/>
            <a:ext cx="3848224" cy="1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6712" y="3490525"/>
            <a:ext cx="2074237" cy="10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Torquing 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200175" y="128540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 Results: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75" y="1682975"/>
            <a:ext cx="1802196" cy="12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775" y="1838674"/>
            <a:ext cx="2491075" cy="11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699" y="2921125"/>
            <a:ext cx="7683975" cy="22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3345725" y="1285400"/>
            <a:ext cx="5486700" cy="68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How we go from mass and dimensions to inertia: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Finalize trade study results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Write detailed proposal based on our research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4700" y="2176299"/>
            <a:ext cx="5274600" cy="29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3982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Thank You!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69974"/>
            <a:ext cx="1890725" cy="25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4294967295"/>
          </p:nvPr>
        </p:nvSpPr>
        <p:spPr>
          <a:xfrm>
            <a:off x="311700" y="1543075"/>
            <a:ext cx="8520600" cy="302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Dr. David Gaylor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NASA Space Grant &amp; Arizona Space Grant Consortium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200" y="2458749"/>
            <a:ext cx="2867649" cy="24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Objective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System Requirements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Subsystem Components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Next Steps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11" y="121243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Current methods for exploring space extremely costly and slow to respond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No on demand survey missions: target selected well before launch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Inner solar system celestial objects under categorized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1939" y="2809957"/>
            <a:ext cx="4113555" cy="218756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617125" y="47804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Forbes.com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625" y="2809957"/>
            <a:ext cx="2785719" cy="217994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121325" y="48566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Space.com, March 28th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develop framework for general purpose, rapid response Nanosatellite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Eventually have fleet in parking orbit waiting for a task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/>
              <a:t>Proof of concept for CubeSat rendezvous with comet Schwassmann–Wachmann 3</a:t>
            </a:r>
          </a:p>
          <a:p>
            <a:pPr marL="457200" lvl="0" indent="-336550" rtl="0">
              <a:spcBef>
                <a:spcPts val="0"/>
              </a:spcBef>
              <a:buSzPct val="100000"/>
              <a:buChar char="-"/>
            </a:pPr>
            <a:r>
              <a:rPr lang="en" sz="1700"/>
              <a:t>Technology Demonstration</a:t>
            </a:r>
          </a:p>
          <a:p>
            <a:pPr marL="457200" lvl="0" indent="-336550" rtl="0">
              <a:spcBef>
                <a:spcPts val="0"/>
              </a:spcBef>
              <a:buSzPct val="100000"/>
              <a:buChar char="-"/>
            </a:pPr>
            <a:r>
              <a:rPr lang="en" sz="1700"/>
              <a:t>Science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325" y="2649050"/>
            <a:ext cx="3911525" cy="24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CubeSat?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Miniature satellite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1U of volume = 10 x 10 x 10 cm</a:t>
            </a:r>
            <a:r>
              <a:rPr lang="en" baseline="3000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6U = 30 x 20 x 10 cm</a:t>
            </a:r>
            <a:r>
              <a:rPr lang="en" baseline="3000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Rideshare options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Low cost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Relatively new technology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300" y="-81825"/>
            <a:ext cx="3178100" cy="23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518875" y="2260850"/>
            <a:ext cx="30324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University of Tokyo Cubesat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87" y="2574177"/>
            <a:ext cx="2857124" cy="22384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204675" y="4805050"/>
            <a:ext cx="30324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MarCO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661" y="653658"/>
            <a:ext cx="3717990" cy="294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MarCO (Mars Cube One)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Two 6U CubeSats will accompany InSight to Mars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Relay data during Entry, Descent, and Landing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First deep space CubeSat (scheduled for 2018)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2650" y="2661525"/>
            <a:ext cx="3383375" cy="239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1675" y="1228675"/>
            <a:ext cx="3757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Constraints: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Volume: 6U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Mass: 14 kg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Power: 55 Watts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Cost: Approx. $5-6 million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74050" y="1203800"/>
            <a:ext cx="390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Subsystems/Trade Studies: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Power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Propulsion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Communications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Attitude Determination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Orbital Requirements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Torquing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-"/>
            </a:pPr>
            <a:r>
              <a:rPr lang="en" dirty="0"/>
              <a:t>Thermal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l="5508" t="21433" b="4349"/>
          <a:stretch/>
        </p:blipFill>
        <p:spPr>
          <a:xfrm>
            <a:off x="3179850" y="1181275"/>
            <a:ext cx="5811624" cy="30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304800" y="11812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Power Required: 55 (Watts)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Distance from Sun: max 1.3 AU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Manufacturer: Clyde Space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Panels: ~200 W/m</a:t>
            </a:r>
            <a:r>
              <a:rPr lang="en" sz="1800" baseline="30000" dirty="0"/>
              <a:t>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Area Needed: 0.284 m</a:t>
            </a:r>
            <a:r>
              <a:rPr lang="en" sz="1800" baseline="30000" dirty="0"/>
              <a:t>2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Propulsion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9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Busek BIT-3 Engine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Ion Propulsion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50 Watts needed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High efficiency, ~3500 sec ISP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20,000 hour lifetime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Iodine propellant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-"/>
            </a:pPr>
            <a:r>
              <a:rPr lang="en" sz="1800" dirty="0"/>
              <a:t>2.5 kg of fuel needed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599" y="1134724"/>
            <a:ext cx="4520699" cy="301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450</Words>
  <Application>Microsoft Office PowerPoint</Application>
  <PresentationFormat>On-screen Show (16:9)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simple-light-2</vt:lpstr>
      <vt:lpstr>Wayfarer</vt:lpstr>
      <vt:lpstr>Agenda</vt:lpstr>
      <vt:lpstr>Problem</vt:lpstr>
      <vt:lpstr>Objective</vt:lpstr>
      <vt:lpstr>What is a CubeSat?</vt:lpstr>
      <vt:lpstr>MarCO (Mars Cube One)</vt:lpstr>
      <vt:lpstr>Design Approach </vt:lpstr>
      <vt:lpstr>Power</vt:lpstr>
      <vt:lpstr>Propulsion </vt:lpstr>
      <vt:lpstr>Communications </vt:lpstr>
      <vt:lpstr>Thermal</vt:lpstr>
      <vt:lpstr>Torquing 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Wayfarer</dc:title>
  <cp:lastModifiedBy>Ryan Stelzer</cp:lastModifiedBy>
  <cp:revision>2</cp:revision>
  <dcterms:modified xsi:type="dcterms:W3CDTF">2016-04-06T18:15:02Z</dcterms:modified>
</cp:coreProperties>
</file>